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4" r:id="rId1"/>
  </p:sldMasterIdLst>
  <p:sldIdLst>
    <p:sldId id="256" r:id="rId2"/>
    <p:sldId id="272" r:id="rId3"/>
    <p:sldId id="290" r:id="rId4"/>
    <p:sldId id="289" r:id="rId5"/>
    <p:sldId id="285" r:id="rId6"/>
    <p:sldId id="286" r:id="rId7"/>
    <p:sldId id="287" r:id="rId8"/>
    <p:sldId id="288" r:id="rId9"/>
    <p:sldId id="271" r:id="rId10"/>
    <p:sldId id="293" r:id="rId11"/>
    <p:sldId id="294" r:id="rId12"/>
    <p:sldId id="296" r:id="rId13"/>
    <p:sldId id="297" r:id="rId14"/>
    <p:sldId id="298" r:id="rId15"/>
    <p:sldId id="299" r:id="rId16"/>
    <p:sldId id="300" r:id="rId17"/>
    <p:sldId id="301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30593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3507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5029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730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191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87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17733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92269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525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1382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84526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0207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852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ZordonBJGK/zordon" TargetMode="External"/><Relationship Id="rId2" Type="http://schemas.openxmlformats.org/officeDocument/2006/relationships/hyperlink" Target="https://zordonsite.wordpres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ejbI7XtWZzQ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OfficialZordon/insights/" TargetMode="External"/><Relationship Id="rId2" Type="http://schemas.openxmlformats.org/officeDocument/2006/relationships/hyperlink" Target="https://wordpress.com/stats/insights/zordonsite.wordpress.com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545564" y="844643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267244" y="4392083"/>
            <a:ext cx="4293720" cy="58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Automating homes one by one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5531124" y="782003"/>
            <a:ext cx="3609720" cy="360972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1697844" y="3725723"/>
            <a:ext cx="3369960" cy="180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20000"/>
              </a:lnSpc>
            </a:pP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boYD</a:t>
            </a: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Franken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Kenny Guldentops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Gillian </a:t>
            </a: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lambrechts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Jeroen</a:t>
            </a: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</a:t>
            </a: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rietveld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Probleem			  Concurrentie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Efficiëntie </a:t>
            </a:r>
          </a:p>
          <a:p>
            <a:r>
              <a:rPr lang="nl-BE" dirty="0"/>
              <a:t>Kosten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Opkomende markt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Amazon Echo</a:t>
            </a:r>
          </a:p>
          <a:p>
            <a:r>
              <a:rPr lang="nl-BE" dirty="0"/>
              <a:t>Google Assistant </a:t>
            </a:r>
          </a:p>
          <a:p>
            <a:r>
              <a:rPr lang="nl-BE" dirty="0"/>
              <a:t>Apple Home</a:t>
            </a:r>
          </a:p>
        </p:txBody>
      </p:sp>
      <p:pic>
        <p:nvPicPr>
          <p:cNvPr id="5" name="Afbeelding 4"/>
          <p:cNvPicPr/>
          <p:nvPr/>
        </p:nvPicPr>
        <p:blipFill>
          <a:blip r:embed="rId2"/>
          <a:stretch/>
        </p:blipFill>
        <p:spPr>
          <a:xfrm>
            <a:off x="3967089" y="4004468"/>
            <a:ext cx="2381040" cy="1790280"/>
          </a:xfrm>
          <a:prstGeom prst="rect">
            <a:avLst/>
          </a:prstGeom>
          <a:ln>
            <a:noFill/>
          </a:ln>
        </p:spPr>
      </p:pic>
      <p:sp>
        <p:nvSpPr>
          <p:cNvPr id="6" name="Line 4"/>
          <p:cNvSpPr/>
          <p:nvPr/>
        </p:nvSpPr>
        <p:spPr>
          <a:xfrm flipH="1">
            <a:off x="5176911" y="-1"/>
            <a:ext cx="14068" cy="699164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6825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Probleem			  Oplossing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Efficiëntie </a:t>
            </a:r>
          </a:p>
          <a:p>
            <a:r>
              <a:rPr lang="nl-BE" dirty="0"/>
              <a:t>Kosten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Opkomende markt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Spraakherkenning</a:t>
            </a:r>
          </a:p>
          <a:p>
            <a:r>
              <a:rPr lang="nl-BE" dirty="0"/>
              <a:t>Open ontwerp</a:t>
            </a:r>
          </a:p>
          <a:p>
            <a:r>
              <a:rPr lang="nl-BE" dirty="0"/>
              <a:t>Goedkoop</a:t>
            </a:r>
          </a:p>
          <a:p>
            <a:r>
              <a:rPr lang="nl-BE" dirty="0"/>
              <a:t>Volledige huisautomatisatie</a:t>
            </a:r>
          </a:p>
          <a:p>
            <a:endParaRPr lang="nl-BE" dirty="0"/>
          </a:p>
        </p:txBody>
      </p:sp>
      <p:pic>
        <p:nvPicPr>
          <p:cNvPr id="7" name="Afbeelding 6"/>
          <p:cNvPicPr/>
          <p:nvPr/>
        </p:nvPicPr>
        <p:blipFill>
          <a:blip r:embed="rId2"/>
          <a:stretch/>
        </p:blipFill>
        <p:spPr>
          <a:xfrm>
            <a:off x="3592185" y="2926079"/>
            <a:ext cx="2534295" cy="234930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0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Zordon</a:t>
            </a:r>
            <a:r>
              <a:rPr lang="nl-BE" dirty="0"/>
              <a:t> weet wat en wanneer?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Wat 		– lokaal </a:t>
            </a:r>
          </a:p>
          <a:p>
            <a:r>
              <a:rPr lang="nl-BE" dirty="0"/>
              <a:t>Wanneer 	– lokaal</a:t>
            </a:r>
          </a:p>
          <a:p>
            <a:r>
              <a:rPr lang="nl-BE" dirty="0"/>
              <a:t>Waar 		– lokaal </a:t>
            </a:r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4972320" y="2286000"/>
            <a:ext cx="5268960" cy="29674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89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Uniek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Zordon</a:t>
            </a:r>
            <a:r>
              <a:rPr lang="nl-BE" dirty="0"/>
              <a:t> is overal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Goedkoop 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4116960" y="2011680"/>
            <a:ext cx="6124320" cy="37987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01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Zordon’s</a:t>
            </a:r>
            <a:r>
              <a:rPr lang="nl-BE" dirty="0"/>
              <a:t> voordeel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End </a:t>
            </a:r>
            <a:r>
              <a:rPr lang="nl-BE" dirty="0" err="1"/>
              <a:t>to</a:t>
            </a:r>
            <a:r>
              <a:rPr lang="nl-BE" dirty="0"/>
              <a:t> end encryptie</a:t>
            </a:r>
          </a:p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Privacy</a:t>
            </a: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Betrouwbaar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Opensource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Geen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advertenties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Reputatie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nl-BE" dirty="0"/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5577840" y="2007360"/>
            <a:ext cx="3957480" cy="38365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416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Woord verspreiden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Technologie beurzen</a:t>
            </a:r>
          </a:p>
          <a:p>
            <a:r>
              <a:rPr lang="nl-BE" dirty="0"/>
              <a:t>Radio reclame</a:t>
            </a:r>
          </a:p>
          <a:p>
            <a:r>
              <a:rPr lang="nl-BE" dirty="0"/>
              <a:t>Reclame borden</a:t>
            </a:r>
          </a:p>
          <a:p>
            <a:r>
              <a:rPr lang="nl-BE" dirty="0"/>
              <a:t>Sociale media</a:t>
            </a:r>
          </a:p>
          <a:p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001" y="4259053"/>
            <a:ext cx="3546231" cy="215729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701" y="1691322"/>
            <a:ext cx="3660531" cy="243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9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Klanten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Personen die al smart zijn</a:t>
            </a:r>
          </a:p>
          <a:p>
            <a:r>
              <a:rPr lang="nl-BE" dirty="0" err="1"/>
              <a:t>Techies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8837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Inkomsten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Hardware</a:t>
            </a:r>
          </a:p>
          <a:p>
            <a:r>
              <a:rPr lang="nl-BE" dirty="0"/>
              <a:t>Installatie service</a:t>
            </a:r>
          </a:p>
        </p:txBody>
      </p:sp>
    </p:spTree>
    <p:extLst>
      <p:ext uri="{BB962C8B-B14F-4D97-AF65-F5344CB8AC3E}">
        <p14:creationId xmlns:p14="http://schemas.microsoft.com/office/powerpoint/2010/main" val="357742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Finance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670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7" y="1055077"/>
            <a:ext cx="9936477" cy="4478158"/>
          </a:xfrm>
        </p:spPr>
      </p:pic>
    </p:spTree>
    <p:extLst>
      <p:ext uri="{BB962C8B-B14F-4D97-AF65-F5344CB8AC3E}">
        <p14:creationId xmlns:p14="http://schemas.microsoft.com/office/powerpoint/2010/main" val="227038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Pitch deck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7364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84" y="931127"/>
            <a:ext cx="9868693" cy="47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Marketing plan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7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Keywords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Zordon</a:t>
            </a:r>
            <a:endParaRPr lang="en-US" dirty="0"/>
          </a:p>
          <a:p>
            <a:r>
              <a:rPr lang="en-US" dirty="0" err="1"/>
              <a:t>Zordon</a:t>
            </a:r>
            <a:r>
              <a:rPr lang="en-US" dirty="0"/>
              <a:t> home automation</a:t>
            </a:r>
          </a:p>
          <a:p>
            <a:r>
              <a:rPr lang="en-US" dirty="0"/>
              <a:t>Speech recognition</a:t>
            </a:r>
          </a:p>
          <a:p>
            <a:r>
              <a:rPr lang="en-US" dirty="0" err="1"/>
              <a:t>Domotica</a:t>
            </a:r>
            <a:endParaRPr lang="en-US" dirty="0"/>
          </a:p>
          <a:p>
            <a:r>
              <a:rPr lang="en-US" dirty="0" err="1"/>
              <a:t>IoT</a:t>
            </a:r>
            <a:endParaRPr lang="en-US" dirty="0"/>
          </a:p>
          <a:p>
            <a:r>
              <a:rPr lang="en-US" dirty="0"/>
              <a:t>Speech solution</a:t>
            </a:r>
          </a:p>
          <a:p>
            <a:r>
              <a:rPr lang="en-US" dirty="0" err="1"/>
              <a:t>Zordon</a:t>
            </a:r>
            <a:r>
              <a:rPr lang="en-US" dirty="0"/>
              <a:t> mobile home automation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7972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Platformen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Wordpress</a:t>
            </a:r>
          </a:p>
          <a:p>
            <a:r>
              <a:rPr lang="nl-BE" dirty="0"/>
              <a:t>Slideshare</a:t>
            </a:r>
          </a:p>
          <a:p>
            <a:r>
              <a:rPr lang="nl-BE" dirty="0"/>
              <a:t>YouTube</a:t>
            </a:r>
          </a:p>
          <a:p>
            <a:r>
              <a:rPr lang="nl-BE" dirty="0"/>
              <a:t>Facebook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068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Blog</a:t>
            </a:r>
            <a:endParaRPr lang="nl-BE" dirty="0"/>
          </a:p>
          <a:p>
            <a:pPr lvl="1"/>
            <a:r>
              <a:rPr lang="nl-BE" dirty="0" err="1"/>
              <a:t>Released</a:t>
            </a:r>
            <a:r>
              <a:rPr lang="nl-BE" dirty="0"/>
              <a:t> content mee op facebook</a:t>
            </a:r>
            <a:endParaRPr lang="nl-BE" dirty="0">
              <a:hlinkClick r:id="rId3"/>
            </a:endParaRPr>
          </a:p>
          <a:p>
            <a:r>
              <a:rPr lang="nl-BE" dirty="0">
                <a:hlinkClick r:id="rId3"/>
              </a:rPr>
              <a:t>Slideshare presentatie</a:t>
            </a:r>
            <a:endParaRPr lang="nl-BE" dirty="0"/>
          </a:p>
          <a:p>
            <a:r>
              <a:rPr lang="nl-BE" dirty="0">
                <a:hlinkClick r:id="rId4"/>
              </a:rPr>
              <a:t>Promotiefilm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265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Analytics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Wordpress</a:t>
            </a:r>
            <a:endParaRPr lang="nl-BE" dirty="0"/>
          </a:p>
          <a:p>
            <a:r>
              <a:rPr lang="nl-BE" dirty="0">
                <a:hlinkClick r:id="rId3"/>
              </a:rPr>
              <a:t>Facebook</a:t>
            </a:r>
            <a:endParaRPr lang="nl-BE" dirty="0"/>
          </a:p>
          <a:p>
            <a:r>
              <a:rPr lang="nl-BE" dirty="0"/>
              <a:t>Slideshare – 19 views</a:t>
            </a:r>
          </a:p>
          <a:p>
            <a:r>
              <a:rPr lang="nl-BE" dirty="0"/>
              <a:t>YouTube – 31 views</a:t>
            </a:r>
          </a:p>
          <a:p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3088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Resultaten SEO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Zordon</a:t>
            </a:r>
            <a:r>
              <a:rPr lang="en-US" dirty="0"/>
              <a:t> home automation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meeste</a:t>
            </a:r>
            <a:r>
              <a:rPr lang="en-US" dirty="0"/>
              <a:t> </a:t>
            </a:r>
            <a:r>
              <a:rPr lang="en-US" dirty="0" err="1"/>
              <a:t>resultaten</a:t>
            </a:r>
            <a:endParaRPr lang="en-US" dirty="0"/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5749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83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Einde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318662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1568509" y="1828800"/>
            <a:ext cx="7981833" cy="43513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357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" name="Picture 4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3178175" y="2418556"/>
            <a:ext cx="4762500" cy="317182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220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Modulair</a:t>
            </a:r>
          </a:p>
        </p:txBody>
      </p:sp>
      <p:pic>
        <p:nvPicPr>
          <p:cNvPr id="4" name="Tijdelijke aanduiding voor inhoud 6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2252938" y="1828800"/>
            <a:ext cx="6612975" cy="43513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975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Scalability</a:t>
            </a:r>
            <a:endParaRPr lang="nl-BE" dirty="0"/>
          </a:p>
        </p:txBody>
      </p:sp>
      <p:sp>
        <p:nvSpPr>
          <p:cNvPr id="9" name="Tijdelijke aanduiding voor inhoud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" name="Tijdelijke aanduiding voor inhoud 5"/>
          <p:cNvPicPr>
            <a:picLocks/>
          </p:cNvPicPr>
          <p:nvPr/>
        </p:nvPicPr>
        <p:blipFill>
          <a:blip r:embed="rId2"/>
          <a:stretch/>
        </p:blipFill>
        <p:spPr>
          <a:xfrm>
            <a:off x="2971152" y="2173868"/>
            <a:ext cx="5176800" cy="3661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12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Cloud</a:t>
            </a:r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2511425" y="1966119"/>
            <a:ext cx="6096000" cy="40767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5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Mobility</a:t>
            </a:r>
            <a:endParaRPr lang="nl-BE" dirty="0"/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1389803" y="1828800"/>
            <a:ext cx="8339245" cy="43513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046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Lean</a:t>
            </a:r>
            <a:r>
              <a:rPr lang="nl-BE" dirty="0"/>
              <a:t> canvas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595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TM03457515[[fn=Weergave]]</Template>
  <TotalTime>126</TotalTime>
  <Words>156</Words>
  <Application>Microsoft Office PowerPoint</Application>
  <PresentationFormat>Breedbeeld</PresentationFormat>
  <Paragraphs>85</Paragraphs>
  <Slides>28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4" baseType="lpstr">
      <vt:lpstr>Arial</vt:lpstr>
      <vt:lpstr>Century Schoolbook</vt:lpstr>
      <vt:lpstr>Gill Sans MT</vt:lpstr>
      <vt:lpstr>Times New Roman</vt:lpstr>
      <vt:lpstr>Wingdings 2</vt:lpstr>
      <vt:lpstr>View</vt:lpstr>
      <vt:lpstr>PowerPoint-presentatie</vt:lpstr>
      <vt:lpstr>Pitch deck</vt:lpstr>
      <vt:lpstr>PowerPoint-presentatie</vt:lpstr>
      <vt:lpstr>PowerPoint-presentatie</vt:lpstr>
      <vt:lpstr>Modulair</vt:lpstr>
      <vt:lpstr>Scalability</vt:lpstr>
      <vt:lpstr>Cloud</vt:lpstr>
      <vt:lpstr>Mobility</vt:lpstr>
      <vt:lpstr>Lean canvas</vt:lpstr>
      <vt:lpstr>Probleem     Concurrentie</vt:lpstr>
      <vt:lpstr>Probleem     Oplossing</vt:lpstr>
      <vt:lpstr>Zordon weet wat en wanneer?</vt:lpstr>
      <vt:lpstr>Uniek</vt:lpstr>
      <vt:lpstr>Zordon’s voordeel</vt:lpstr>
      <vt:lpstr>Woord verspreiden</vt:lpstr>
      <vt:lpstr>Klanten</vt:lpstr>
      <vt:lpstr>Inkomsten</vt:lpstr>
      <vt:lpstr>Finance</vt:lpstr>
      <vt:lpstr>PowerPoint-presentatie</vt:lpstr>
      <vt:lpstr>PowerPoint-presentatie</vt:lpstr>
      <vt:lpstr>Marketing plan</vt:lpstr>
      <vt:lpstr>Keywords</vt:lpstr>
      <vt:lpstr>Platformen</vt:lpstr>
      <vt:lpstr>Content</vt:lpstr>
      <vt:lpstr>Analytics</vt:lpstr>
      <vt:lpstr>Resultaten SEO</vt:lpstr>
      <vt:lpstr>Demo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Zordon</dc:title>
  <dc:subject/>
  <dc:creator>Franken Boyd [student]</dc:creator>
  <dc:description/>
  <cp:lastModifiedBy>Kenny Guldentops</cp:lastModifiedBy>
  <cp:revision>18</cp:revision>
  <dcterms:created xsi:type="dcterms:W3CDTF">2017-01-11T12:32:59Z</dcterms:created>
  <dcterms:modified xsi:type="dcterms:W3CDTF">2017-01-11T20:05:55Z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